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72" r:id="rId3"/>
    <p:sldId id="273" r:id="rId4"/>
    <p:sldId id="274" r:id="rId5"/>
    <p:sldId id="275" r:id="rId6"/>
    <p:sldId id="280" r:id="rId7"/>
    <p:sldId id="277" r:id="rId8"/>
    <p:sldId id="282" r:id="rId9"/>
    <p:sldId id="303" r:id="rId10"/>
    <p:sldId id="304" r:id="rId11"/>
    <p:sldId id="305" r:id="rId12"/>
    <p:sldId id="300" r:id="rId13"/>
    <p:sldId id="284" r:id="rId14"/>
    <p:sldId id="292" r:id="rId15"/>
    <p:sldId id="302" r:id="rId16"/>
    <p:sldId id="298" r:id="rId17"/>
    <p:sldId id="299" r:id="rId18"/>
    <p:sldId id="281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>
      <p:cViewPr>
        <p:scale>
          <a:sx n="125" d="100"/>
          <a:sy n="125" d="100"/>
        </p:scale>
        <p:origin x="-1302" y="-4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9FEE7-033E-4D95-A63B-663FE93F46C0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09C67-D350-4081-B070-8534A4DD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2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BA967-E079-471C-BBE7-9CEE71E6D6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8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D1A5F-7E85-4AE8-B721-51B20F2357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2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E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7"/>
          <p:cNvSpPr/>
          <p:nvPr/>
        </p:nvSpPr>
        <p:spPr>
          <a:xfrm>
            <a:off x="0" y="1024529"/>
            <a:ext cx="9144000" cy="4118970"/>
          </a:xfrm>
          <a:custGeom>
            <a:avLst/>
            <a:gdLst/>
            <a:ahLst/>
            <a:cxnLst/>
            <a:rect l="l" t="t" r="r" b="b"/>
            <a:pathLst>
              <a:path w="9144000" h="4118970">
                <a:moveTo>
                  <a:pt x="9144000" y="0"/>
                </a:moveTo>
                <a:lnTo>
                  <a:pt x="9144000" y="4118970"/>
                </a:lnTo>
                <a:lnTo>
                  <a:pt x="0" y="4118970"/>
                </a:lnTo>
                <a:lnTo>
                  <a:pt x="0" y="32034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24336" y="1500014"/>
            <a:ext cx="3400128" cy="22322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15"/>
          <p:cNvSpPr/>
          <p:nvPr/>
        </p:nvSpPr>
        <p:spPr>
          <a:xfrm>
            <a:off x="0" y="260923"/>
            <a:ext cx="9144000" cy="4227934"/>
          </a:xfrm>
          <a:custGeom>
            <a:avLst/>
            <a:gdLst/>
            <a:ahLst/>
            <a:cxnLst/>
            <a:rect l="l" t="t" r="r" b="b"/>
            <a:pathLst>
              <a:path w="9144000" h="4227934">
                <a:moveTo>
                  <a:pt x="0" y="0"/>
                </a:moveTo>
                <a:lnTo>
                  <a:pt x="9144000" y="0"/>
                </a:lnTo>
                <a:lnTo>
                  <a:pt x="9144000" y="1024529"/>
                </a:lnTo>
                <a:lnTo>
                  <a:pt x="0" y="4227934"/>
                </a:lnTo>
                <a:close/>
              </a:path>
            </a:pathLst>
          </a:cu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15"/>
          <p:cNvSpPr/>
          <p:nvPr/>
        </p:nvSpPr>
        <p:spPr>
          <a:xfrm>
            <a:off x="0" y="0"/>
            <a:ext cx="9144000" cy="4227934"/>
          </a:xfrm>
          <a:custGeom>
            <a:avLst/>
            <a:gdLst/>
            <a:ahLst/>
            <a:cxnLst/>
            <a:rect l="l" t="t" r="r" b="b"/>
            <a:pathLst>
              <a:path w="9144000" h="4227934">
                <a:moveTo>
                  <a:pt x="0" y="0"/>
                </a:moveTo>
                <a:lnTo>
                  <a:pt x="9144000" y="0"/>
                </a:lnTo>
                <a:lnTo>
                  <a:pt x="9144000" y="1024529"/>
                </a:lnTo>
                <a:lnTo>
                  <a:pt x="0" y="4227934"/>
                </a:lnTo>
                <a:close/>
              </a:path>
            </a:pathLst>
          </a:cu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1347614"/>
            <a:ext cx="3456384" cy="22322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엘리스의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 악몽 </a:t>
            </a:r>
            <a:endParaRPr lang="en-US" altLang="ko-KR" sz="2000" b="1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스킬 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컨셉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 설정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8491" y="3726631"/>
            <a:ext cx="107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smtClean="0">
                <a:solidFill>
                  <a:srgbClr val="3F4E65"/>
                </a:solidFill>
                <a:latin typeface="+mj-ea"/>
                <a:ea typeface="+mj-ea"/>
              </a:rPr>
              <a:t>2020.08.25</a:t>
            </a:r>
            <a:endParaRPr lang="en-US" altLang="ko-KR" sz="1200" b="1" dirty="0" smtClean="0">
              <a:solidFill>
                <a:srgbClr val="3F4E65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200" b="1" dirty="0" smtClean="0">
                <a:solidFill>
                  <a:srgbClr val="3F4E65"/>
                </a:solidFill>
                <a:latin typeface="+mj-ea"/>
                <a:ea typeface="+mj-ea"/>
              </a:rPr>
              <a:t>강동호</a:t>
            </a:r>
            <a:endParaRPr lang="ko-KR" altLang="en-US" sz="1200" b="1" dirty="0">
              <a:solidFill>
                <a:srgbClr val="3F4E6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66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할퀴기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1129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/>
          <p:cNvSpPr/>
          <p:nvPr/>
        </p:nvSpPr>
        <p:spPr>
          <a:xfrm>
            <a:off x="5141365" y="3723878"/>
            <a:ext cx="2743004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smtClean="0">
                <a:latin typeface="+mn-ea"/>
              </a:rPr>
              <a:t>양 팔을 들어올린다</a:t>
            </a:r>
            <a:r>
              <a:rPr lang="en-US" altLang="ko-KR" sz="1050" b="1" dirty="0" smtClean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04726" y="3723878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306750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817240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pic>
        <p:nvPicPr>
          <p:cNvPr id="2" name="Picture 2" descr="C:\Users\S2-04\Desktop\삭제금지\08. 엘리스의 악몽 각 보스 스킬 컨셉 설정\05. 그리드 스킬 컨셉\그리드 스킬 컨셉 이미지 파일\01. 불의 그리드 스킬 모션 이미지\패턴_ No.4 할퀴기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2" t="10625" r="71444" b="50289"/>
          <a:stretch/>
        </p:blipFill>
        <p:spPr bwMode="auto">
          <a:xfrm>
            <a:off x="5635641" y="1275035"/>
            <a:ext cx="1754449" cy="20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7565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795886"/>
            <a:ext cx="3168352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err="1" smtClean="0">
                <a:latin typeface="+mn-ea"/>
              </a:rPr>
              <a:t>그리드가</a:t>
            </a:r>
            <a:r>
              <a:rPr lang="ko-KR" altLang="en-US" sz="1050" b="1" dirty="0" smtClean="0">
                <a:latin typeface="+mn-ea"/>
              </a:rPr>
              <a:t> 들어올린 팔을 빠르게 내리면서</a:t>
            </a:r>
            <a:endParaRPr lang="en-US" altLang="ko-KR" sz="1050" b="1" dirty="0" smtClean="0">
              <a:latin typeface="+mn-ea"/>
            </a:endParaRPr>
          </a:p>
          <a:p>
            <a:pPr algn="ctr"/>
            <a:r>
              <a:rPr lang="ko-KR" altLang="en-US" sz="1050" b="1" dirty="0" smtClean="0">
                <a:latin typeface="+mn-ea"/>
              </a:rPr>
              <a:t>손톱으로 적을 할퀸다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9" name="Picture 2" descr="C:\Users\S2-04\Desktop\삭제금지\08. 엘리스의 악몽 각 보스 스킬 컨셉 설정\05. 그리드 스킬 컨셉\그리드 스킬 컨셉 이미지 파일\01. 불의 그리드 스킬 모션 이미지\패턴_ No.4 할퀴기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51" t="12051" r="15165" b="48863"/>
          <a:stretch/>
        </p:blipFill>
        <p:spPr bwMode="auto">
          <a:xfrm>
            <a:off x="3694775" y="1275035"/>
            <a:ext cx="1754449" cy="20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할퀴기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37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화염방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사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0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화염방사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1129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/>
          <p:cNvSpPr/>
          <p:nvPr/>
        </p:nvSpPr>
        <p:spPr>
          <a:xfrm>
            <a:off x="4925341" y="3723878"/>
            <a:ext cx="3175051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smtClean="0">
                <a:latin typeface="+mn-ea"/>
              </a:rPr>
              <a:t>상체를 숙인다</a:t>
            </a:r>
            <a:r>
              <a:rPr lang="en-US" altLang="ko-KR" sz="1050" b="1" dirty="0" smtClean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04726" y="3723878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306750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72" t="28886" b="32573"/>
          <a:stretch/>
        </p:blipFill>
        <p:spPr bwMode="auto">
          <a:xfrm flipH="1">
            <a:off x="5635642" y="1264938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817240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8111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</a:t>
            </a:r>
            <a:r>
              <a:rPr lang="ko-KR" altLang="en-US" sz="1600" b="1" dirty="0" err="1">
                <a:solidFill>
                  <a:schemeClr val="bg2"/>
                </a:solidFill>
                <a:latin typeface="+mj-ea"/>
                <a:ea typeface="+mj-ea"/>
              </a:rPr>
              <a:t>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화염방사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7565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723878"/>
            <a:ext cx="3888432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err="1" smtClean="0">
                <a:latin typeface="+mn-ea"/>
              </a:rPr>
              <a:t>잠시후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ko-KR" altLang="en-US" sz="1050" b="1" dirty="0" err="1" smtClean="0">
                <a:latin typeface="+mn-ea"/>
              </a:rPr>
              <a:t>그리드가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ko-KR" altLang="en-US" sz="1050" b="1" dirty="0" smtClean="0">
                <a:latin typeface="+mn-ea"/>
              </a:rPr>
              <a:t>바라보는 방향을 향해 입에서 불을 </a:t>
            </a:r>
            <a:r>
              <a:rPr lang="ko-KR" altLang="en-US" sz="1050" b="1" dirty="0">
                <a:latin typeface="+mn-ea"/>
              </a:rPr>
              <a:t>원뿔형태로 발사하여</a:t>
            </a:r>
            <a:r>
              <a:rPr lang="en-US" altLang="ko-KR" sz="1050" b="1" dirty="0" smtClean="0">
                <a:latin typeface="+mn-ea"/>
              </a:rPr>
              <a:t>, </a:t>
            </a:r>
            <a:r>
              <a:rPr lang="ko-KR" altLang="en-US" sz="1050" b="1" dirty="0" smtClean="0">
                <a:latin typeface="+mn-ea"/>
              </a:rPr>
              <a:t>넓은 범위에 </a:t>
            </a:r>
            <a:r>
              <a:rPr lang="ko-KR" altLang="en-US" sz="1050" b="1" dirty="0" smtClean="0">
                <a:latin typeface="+mn-ea"/>
              </a:rPr>
              <a:t>광역 </a:t>
            </a:r>
            <a:r>
              <a:rPr lang="ko-KR" altLang="en-US" sz="1050" b="1" dirty="0" err="1" smtClean="0">
                <a:latin typeface="+mn-ea"/>
              </a:rPr>
              <a:t>데미지를</a:t>
            </a:r>
            <a:r>
              <a:rPr lang="ko-KR" altLang="en-US" sz="1050" b="1" dirty="0" smtClean="0">
                <a:latin typeface="+mn-ea"/>
              </a:rPr>
              <a:t> 준다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026" name="Picture 2" descr="C:\Users\S2-04\Desktop\삭제금지\08. 엘리스의 악몽 각 보스 스킬 컨셉 설정\05. 그리드 스킬 컨셉\그리드 스킬 컨셉 이미지 파일\01. 불의 그리드 스킬 모션 이미지\01. 불의 주샤와 화염방사_Ver0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90" t="21704" b="19362"/>
          <a:stretch/>
        </p:blipFill>
        <p:spPr bwMode="auto">
          <a:xfrm flipH="1">
            <a:off x="2836952" y="1127602"/>
            <a:ext cx="3470096" cy="235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샐러맨더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소환 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8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j-ea"/>
                <a:ea typeface="+mj-ea"/>
              </a:rPr>
              <a:t>샐러맨더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소환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34154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/>
          <p:cNvSpPr/>
          <p:nvPr/>
        </p:nvSpPr>
        <p:spPr>
          <a:xfrm>
            <a:off x="827584" y="3723878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329608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S2-04\Desktop\삭제금지\08. 엘리스의 악몽 각 보스 스킬 컨셉 설정\애니메이션 이미지 파일\05-1. 불의 주샤와 모션\03. 불의 주샤와 샐러맨더 소환_Ver0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53" t="12079" r="73183" b="48880"/>
          <a:stretch/>
        </p:blipFill>
        <p:spPr bwMode="auto">
          <a:xfrm>
            <a:off x="5658500" y="1275034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56474" y="3723878"/>
            <a:ext cx="275850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err="1" smtClean="0">
                <a:latin typeface="+mn-ea"/>
              </a:rPr>
              <a:t>그리드가</a:t>
            </a:r>
            <a:r>
              <a:rPr lang="ko-KR" altLang="en-US" sz="1050" b="1" dirty="0" smtClean="0">
                <a:latin typeface="+mn-ea"/>
              </a:rPr>
              <a:t> 왼쪽 손을 들어올린다</a:t>
            </a:r>
            <a:r>
              <a:rPr lang="en-US" altLang="ko-KR" sz="1050" b="1" dirty="0" smtClean="0">
                <a:latin typeface="+mn-ea"/>
              </a:rPr>
              <a:t>.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817240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68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1196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</a:p>
          <a:p>
            <a:pPr algn="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4979" y="3723878"/>
            <a:ext cx="288032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smtClean="0">
                <a:latin typeface="+mn-ea"/>
              </a:rPr>
              <a:t>들어올린 왼손에서 불꽃이 피어 </a:t>
            </a:r>
            <a:r>
              <a:rPr lang="ko-KR" altLang="en-US" sz="1050" b="1" dirty="0" smtClean="0">
                <a:latin typeface="+mn-ea"/>
              </a:rPr>
              <a:t>오른다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j-ea"/>
                <a:ea typeface="+mj-ea"/>
              </a:rPr>
              <a:t>샐러맨더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소환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Users\S2-04\Desktop\삭제금지\08. 엘리스의 악몽 각 보스 스킬 컨셉 설정\애니메이션 이미지 파일\05-1. 불의 주샤와 모션\04. 불의 주샤와 샐러맨더 소환_Ver0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51" t="7971" r="40108" b="52431"/>
          <a:stretch/>
        </p:blipFill>
        <p:spPr bwMode="auto">
          <a:xfrm>
            <a:off x="1958399" y="1275035"/>
            <a:ext cx="1533481" cy="21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1043608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pic>
        <p:nvPicPr>
          <p:cNvPr id="17" name="Picture 2" descr="C:\Users\S2-04\Desktop\삭제금지\08. 엘리스의 악몽 각 보스 스킬 컨셉 설정\애니메이션 이미지 파일\05-1. 불의 주샤와 모션\04. 불의 주샤와 샐러맨더 소환_Ver0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52" t="7971" r="27584" b="52431"/>
          <a:stretch/>
        </p:blipFill>
        <p:spPr bwMode="auto">
          <a:xfrm>
            <a:off x="5220072" y="1275035"/>
            <a:ext cx="2753504" cy="21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156664" y="3723878"/>
            <a:ext cx="288032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04. </a:t>
            </a:r>
            <a:r>
              <a:rPr lang="ko-KR" altLang="en-US" sz="1050" b="1" dirty="0" err="1" smtClean="0">
                <a:latin typeface="+mn-ea"/>
              </a:rPr>
              <a:t>그리드</a:t>
            </a:r>
            <a:r>
              <a:rPr lang="ko-KR" altLang="en-US" sz="1050" b="1" dirty="0" smtClean="0">
                <a:latin typeface="+mn-ea"/>
              </a:rPr>
              <a:t> 주변에서 </a:t>
            </a:r>
            <a:r>
              <a:rPr lang="ko-KR" altLang="en-US" sz="1050" b="1" dirty="0" err="1" smtClean="0">
                <a:latin typeface="+mn-ea"/>
              </a:rPr>
              <a:t>샐러맨더가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b="1" dirty="0" smtClean="0">
                <a:latin typeface="+mn-ea"/>
              </a:rPr>
              <a:t>1</a:t>
            </a:r>
            <a:r>
              <a:rPr lang="ko-KR" altLang="en-US" sz="1050" b="1" dirty="0" smtClean="0">
                <a:latin typeface="+mn-ea"/>
              </a:rPr>
              <a:t>마리 소환된다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70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4504" y="2371695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04408" y="0"/>
            <a:ext cx="503959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9249" y="2198141"/>
            <a:ext cx="2550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/>
                </a:solidFill>
                <a:latin typeface="+mj-ea"/>
                <a:ea typeface="+mj-ea"/>
              </a:rPr>
              <a:t>Contents</a:t>
            </a:r>
            <a:endParaRPr lang="ko-KR" altLang="en-US" sz="30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H="1">
            <a:off x="420706" y="2059325"/>
            <a:ext cx="328719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355976" y="1890364"/>
            <a:ext cx="4716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문서 설명</a:t>
            </a:r>
            <a:endParaRPr lang="en-US" altLang="ko-KR" b="1" dirty="0">
              <a:solidFill>
                <a:srgbClr val="3F4E65"/>
              </a:solidFill>
              <a:latin typeface="+mn-ea"/>
            </a:endParaRPr>
          </a:p>
          <a:p>
            <a:endParaRPr lang="en-US" altLang="ko-KR" sz="800" b="1" dirty="0">
              <a:solidFill>
                <a:srgbClr val="3F4E65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2.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보스 설명</a:t>
            </a:r>
            <a:endParaRPr lang="en-US" altLang="ko-KR" b="1" dirty="0" smtClean="0">
              <a:solidFill>
                <a:srgbClr val="3F4E65"/>
              </a:solidFill>
              <a:latin typeface="+mn-ea"/>
            </a:endParaRPr>
          </a:p>
          <a:p>
            <a:endParaRPr lang="en-US" altLang="ko-KR" sz="800" b="1" dirty="0" smtClean="0">
              <a:solidFill>
                <a:srgbClr val="3F4E65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3F4E65"/>
                </a:solidFill>
                <a:latin typeface="+mn-ea"/>
              </a:rPr>
              <a:t>3</a:t>
            </a:r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rgbClr val="3F4E65"/>
                </a:solidFill>
                <a:latin typeface="+mn-ea"/>
              </a:rPr>
              <a:t>불의 </a:t>
            </a:r>
            <a:r>
              <a:rPr lang="ko-KR" altLang="en-US" b="1" dirty="0" err="1" smtClean="0">
                <a:solidFill>
                  <a:srgbClr val="3F4E65"/>
                </a:solidFill>
                <a:latin typeface="+mn-ea"/>
              </a:rPr>
              <a:t>그리</a:t>
            </a:r>
            <a:r>
              <a:rPr lang="ko-KR" altLang="en-US" b="1" dirty="0" err="1">
                <a:solidFill>
                  <a:srgbClr val="3F4E65"/>
                </a:solidFill>
                <a:latin typeface="+mn-ea"/>
              </a:rPr>
              <a:t>드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3F4E65"/>
                </a:solidFill>
                <a:latin typeface="+mn-ea"/>
              </a:rPr>
              <a:t>모션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설명</a:t>
            </a:r>
            <a:endParaRPr lang="en-US" altLang="ko-KR" sz="800" b="1" dirty="0">
              <a:solidFill>
                <a:srgbClr val="3F4E65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420706" y="2931790"/>
            <a:ext cx="328719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6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문서 설명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57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2411758" y="1088296"/>
            <a:ext cx="4320482" cy="241955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pic>
        <p:nvPicPr>
          <p:cNvPr id="2" name="Picture 2" descr="C:\Users\S2-04\Desktop\삭제금지\00. 앨리스의 악몽 이미지 파일\02. 엘리스의 악몽 스테이지 맵 파일\엘리스의 악몽 각 스테이지 이미지 파일 (PNG)\05. 주샤와 스테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39" t="24122" r="23739" b="24122"/>
          <a:stretch/>
        </p:blipFill>
        <p:spPr bwMode="auto">
          <a:xfrm>
            <a:off x="2604796" y="1203795"/>
            <a:ext cx="3916174" cy="217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380" y="216972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</a:rPr>
              <a:t>문서 설명</a:t>
            </a:r>
            <a:endParaRPr lang="en-US" altLang="ko-KR" sz="1100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" name="AutoShape 2" descr="즐거움의 결정체~ 짱공유!!!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63610" y="3795886"/>
            <a:ext cx="5616780" cy="996756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해당 문서는 </a:t>
            </a:r>
            <a:r>
              <a:rPr lang="en-US" altLang="ko-KR" sz="1200" b="1" dirty="0"/>
              <a:t>5</a:t>
            </a:r>
            <a:r>
              <a:rPr lang="ko-KR" altLang="en-US" sz="1200" b="1" dirty="0" smtClean="0"/>
              <a:t>스테이지 진행 중 불의 </a:t>
            </a:r>
            <a:r>
              <a:rPr lang="ko-KR" altLang="en-US" sz="1200" b="1" dirty="0" err="1" smtClean="0"/>
              <a:t>그리</a:t>
            </a:r>
            <a:r>
              <a:rPr lang="ko-KR" altLang="en-US" sz="1200" b="1" dirty="0" err="1"/>
              <a:t>드</a:t>
            </a:r>
            <a:r>
              <a:rPr lang="ko-KR" altLang="en-US" sz="1200" b="1" dirty="0" err="1" smtClean="0"/>
              <a:t>가</a:t>
            </a:r>
            <a:r>
              <a:rPr lang="ko-KR" altLang="en-US" sz="1200" b="1" dirty="0" smtClean="0"/>
              <a:t> 취하는 모션에 대한 </a:t>
            </a:r>
            <a:r>
              <a:rPr lang="ko-KR" altLang="en-US" sz="1200" b="1" dirty="0" err="1" smtClean="0"/>
              <a:t>컨셉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/>
              <a:t>설</a:t>
            </a:r>
            <a:r>
              <a:rPr lang="ko-KR" altLang="en-US" sz="1200" b="1" dirty="0" smtClean="0"/>
              <a:t>정을 담은 문서이다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pic>
        <p:nvPicPr>
          <p:cNvPr id="9" name="Picture 2" descr="C:\Users\S2-04\Desktop\삭제금지\00. 앨리스의 악몽 이미지 파일\04. 각 스테이지 보스 일러스트\전투 이미지\05. 주샤와(불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162" y="1275606"/>
            <a:ext cx="785674" cy="15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보스 설명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87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58432" y="891036"/>
            <a:ext cx="3306293" cy="3603064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307"/>
              </p:ext>
            </p:extLst>
          </p:nvPr>
        </p:nvGraphicFramePr>
        <p:xfrm>
          <a:off x="5076056" y="882746"/>
          <a:ext cx="3384376" cy="1809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2304256"/>
              </a:tblGrid>
              <a:tr h="40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보스 이름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불의 </a:t>
                      </a:r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그리드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498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보스 </a:t>
                      </a:r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컨셉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형을 담당하는 불 속성의 </a:t>
                      </a:r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그리드이며</a:t>
                      </a:r>
                      <a:r>
                        <a:rPr lang="en-US" altLang="ko-KR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불속성의</a:t>
                      </a:r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공격을 한다</a:t>
                      </a:r>
                      <a:r>
                        <a:rPr lang="en-US" altLang="ko-KR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313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엘리스와의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첫째 삼촌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301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스테이지 이름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후회해도 돌아오지 않는 순간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289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방식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약점 속성으로 공격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46317" y="4615899"/>
            <a:ext cx="1869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(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보</a:t>
            </a:r>
            <a:r>
              <a:rPr lang="ko-KR" altLang="en-US" sz="1100" b="1" dirty="0">
                <a:solidFill>
                  <a:schemeClr val="bg2"/>
                </a:solidFill>
                <a:latin typeface="+mn-ea"/>
              </a:rPr>
              <a:t>스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 이미지</a:t>
            </a:r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1100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8852" y="2856140"/>
            <a:ext cx="2736304" cy="163672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32066" y="4615899"/>
            <a:ext cx="1869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(5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스테이</a:t>
            </a:r>
            <a:r>
              <a:rPr lang="ko-KR" altLang="en-US" sz="1100" b="1" dirty="0">
                <a:solidFill>
                  <a:schemeClr val="bg2"/>
                </a:solidFill>
                <a:latin typeface="+mn-ea"/>
              </a:rPr>
              <a:t>지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n-ea"/>
              </a:rPr>
              <a:t>맵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 이미지</a:t>
            </a:r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1100" b="1" dirty="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보스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불 속성</a:t>
            </a:r>
            <a:endParaRPr lang="ko-KR" altLang="en-US" sz="11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Users\S2-04\Desktop\삭제금지\00. 앨리스의 악몽 이미지 파일\04. 각 스테이지 보스 일러스트\전투 이미지\05. 주샤와(불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2070" y="891036"/>
            <a:ext cx="1859015" cy="35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2-04\Desktop\삭제금지\00. 앨리스의 악몽 이미지 파일\02. 엘리스의 악몽 스테이지 맵 파일\5스테이지 PSD 파일\그리드 스테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" t="441" r="423" b="-67"/>
          <a:stretch/>
        </p:blipFill>
        <p:spPr bwMode="auto">
          <a:xfrm>
            <a:off x="5506862" y="2962497"/>
            <a:ext cx="2519469" cy="14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이동 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8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21414" y="3651870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01. </a:t>
            </a:r>
            <a:r>
              <a:rPr lang="ko-KR" altLang="en-US" sz="1050" b="1" dirty="0">
                <a:latin typeface="+mn-ea"/>
              </a:rPr>
              <a:t>불의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ko-KR" altLang="en-US" sz="1050" b="1" dirty="0">
                <a:latin typeface="+mn-ea"/>
              </a:rPr>
              <a:t>대기자세로 있는다</a:t>
            </a:r>
            <a:r>
              <a:rPr lang="en-US" altLang="ko-KR" sz="1050" b="1" dirty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211960" y="2188477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1" name="직사각형 10"/>
          <p:cNvSpPr/>
          <p:nvPr/>
        </p:nvSpPr>
        <p:spPr>
          <a:xfrm>
            <a:off x="5142029" y="3651870"/>
            <a:ext cx="3175051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>
                <a:latin typeface="+mn-ea"/>
              </a:rPr>
              <a:t>양팔을 앞으로 하여 마치 유령이 이동하는 듯한 모션으로 둥둥 떠다닌다</a:t>
            </a:r>
            <a:r>
              <a:rPr lang="en-US" altLang="ko-KR" sz="1050" b="1" dirty="0" smtClean="0">
                <a:latin typeface="+mn-ea"/>
              </a:rPr>
              <a:t>. (</a:t>
            </a:r>
            <a:r>
              <a:rPr lang="ko-KR" altLang="en-US" sz="1050" b="1" dirty="0" smtClean="0">
                <a:latin typeface="+mn-ea"/>
              </a:rPr>
              <a:t>팔은 올리지 않음</a:t>
            </a:r>
            <a:r>
              <a:rPr lang="en-US" altLang="ko-KR" sz="1050" b="1" dirty="0" smtClean="0">
                <a:latin typeface="+mn-ea"/>
              </a:rPr>
              <a:t>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불의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</a:t>
            </a:r>
            <a:r>
              <a:rPr lang="ko-KR" altLang="en-US" sz="1600" b="1" dirty="0" err="1">
                <a:solidFill>
                  <a:schemeClr val="bg2"/>
                </a:solidFill>
                <a:latin typeface="+mj-ea"/>
                <a:ea typeface="+mj-ea"/>
              </a:rPr>
              <a:t>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이동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6" name="Picture 2" descr="C:\Users\c-04\Downloads\09 엘리스의 악몽 몬스터 애니메이션\애니메이션 이미지 파일\05-1. 불의 주샤와 모션\01. 불의 주샤와 이동 모션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3" t="32569" r="66583" b="35328"/>
          <a:stretch/>
        </p:blipFill>
        <p:spPr bwMode="auto">
          <a:xfrm>
            <a:off x="1794017" y="1688029"/>
            <a:ext cx="1213292" cy="15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c-04\Downloads\09 엘리스의 악몽 몬스터 애니메이션\애니메이션 이미지 파일\05-1. 불의 주샤와 모션\01. 불의 주샤와 이동 모션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11" t="32737" r="20241" b="35160"/>
          <a:stretch/>
        </p:blipFill>
        <p:spPr bwMode="auto">
          <a:xfrm flipH="1">
            <a:off x="5371473" y="1688029"/>
            <a:ext cx="2716163" cy="15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할퀴기 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24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313</Words>
  <Application>Microsoft Office PowerPoint</Application>
  <PresentationFormat>화면 슬라이드 쇼(16:9)</PresentationFormat>
  <Paragraphs>72</Paragraphs>
  <Slides>18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S2-04</cp:lastModifiedBy>
  <cp:revision>108</cp:revision>
  <dcterms:created xsi:type="dcterms:W3CDTF">2006-10-05T04:04:58Z</dcterms:created>
  <dcterms:modified xsi:type="dcterms:W3CDTF">2020-08-26T08:00:20Z</dcterms:modified>
</cp:coreProperties>
</file>